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 record (~186)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 Char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Bubble Chart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Flight Map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209</Words>
  <Application>Microsoft Office PowerPoint</Application>
  <PresentationFormat>Widescreen</PresentationFormat>
  <Paragraphs>31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Agenda</vt:lpstr>
      <vt:lpstr>Dashboard Overview</vt:lpstr>
      <vt:lpstr>Visualization 1 (Bar Chart)</vt:lpstr>
      <vt:lpstr>Visualization 2 (Bubble Chart)</vt:lpstr>
      <vt:lpstr>Visualization 3 (Flight Map)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19</cp:revision>
  <dcterms:created xsi:type="dcterms:W3CDTF">2021-07-19T23:54:12Z</dcterms:created>
  <dcterms:modified xsi:type="dcterms:W3CDTF">2021-08-15T20:47:19Z</dcterms:modified>
</cp:coreProperties>
</file>